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56" r:id="rId2"/>
  </p:sldIdLst>
  <p:sldSz cx="9144000" cy="6858000" type="screen4x3"/>
  <p:notesSz cx="6858000" cy="9945688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86EB6-3383-480A-8EE1-FB67B122D004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52753-CE7E-48EF-97DA-44FE08CD8A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931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306B-0413-014E-B047-AE87BCF0C43B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E80E-15C0-AD42-8FB7-7C6168814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6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306B-0413-014E-B047-AE87BCF0C43B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E80E-15C0-AD42-8FB7-7C6168814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05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306B-0413-014E-B047-AE87BCF0C43B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E80E-15C0-AD42-8FB7-7C6168814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5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306B-0413-014E-B047-AE87BCF0C43B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E80E-15C0-AD42-8FB7-7C6168814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306B-0413-014E-B047-AE87BCF0C43B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E80E-15C0-AD42-8FB7-7C6168814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7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306B-0413-014E-B047-AE87BCF0C43B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E80E-15C0-AD42-8FB7-7C6168814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27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306B-0413-014E-B047-AE87BCF0C43B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E80E-15C0-AD42-8FB7-7C6168814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306B-0413-014E-B047-AE87BCF0C43B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E80E-15C0-AD42-8FB7-7C6168814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79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306B-0413-014E-B047-AE87BCF0C43B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E80E-15C0-AD42-8FB7-7C6168814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16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306B-0413-014E-B047-AE87BCF0C43B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E80E-15C0-AD42-8FB7-7C6168814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5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306B-0413-014E-B047-AE87BCF0C43B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E80E-15C0-AD42-8FB7-7C6168814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78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9306B-0413-014E-B047-AE87BCF0C43B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7E80E-15C0-AD42-8FB7-7C6168814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8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hpeem.co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6985" y="99000"/>
            <a:ext cx="6594676" cy="2012954"/>
          </a:xfrm>
        </p:spPr>
        <p:txBody>
          <a:bodyPr>
            <a:normAutofit fontScale="90000"/>
          </a:bodyPr>
          <a:lstStyle/>
          <a:p>
            <a:r>
              <a:rPr kumimoji="1" lang="ja-JP" altLang="en-US" sz="2700" dirty="0" smtClean="0"/>
              <a:t>配線不要、ＷｉＦｉ接続、スマホで</a:t>
            </a:r>
            <a:r>
              <a:rPr lang="ja-JP" altLang="en-US" sz="2700" dirty="0" smtClean="0"/>
              <a:t>見れる</a:t>
            </a:r>
            <a:r>
              <a:rPr lang="en-US" altLang="ja-JP" sz="2700" dirty="0" smtClean="0"/>
              <a:t/>
            </a:r>
            <a:br>
              <a:rPr lang="en-US" altLang="ja-JP" sz="2700" dirty="0" smtClean="0"/>
            </a:br>
            <a:r>
              <a:rPr lang="ja-JP" altLang="en-US" sz="2700" dirty="0" smtClean="0"/>
              <a:t>　　　</a:t>
            </a:r>
            <a:r>
              <a:rPr lang="en-US" altLang="ja-JP" sz="4800" dirty="0" smtClean="0"/>
              <a:t>LED</a:t>
            </a:r>
            <a:r>
              <a:rPr kumimoji="1" lang="ja-JP" altLang="en-US" dirty="0" smtClean="0"/>
              <a:t>電球型監視カメラ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2700" dirty="0" smtClean="0"/>
              <a:t>外出先から設置場所の音を聞き・声をかけられる</a:t>
            </a:r>
            <a:r>
              <a:rPr kumimoji="1" lang="en-US" altLang="ja-JP" sz="2700" dirty="0" smtClean="0"/>
              <a:t/>
            </a:r>
            <a:br>
              <a:rPr kumimoji="1" lang="en-US" altLang="ja-JP" sz="2700" dirty="0" smtClean="0"/>
            </a:br>
            <a:r>
              <a:rPr lang="ja-JP" altLang="en-US" sz="2700" dirty="0" smtClean="0"/>
              <a:t>光源の中にカメラがあるので気付かれない</a:t>
            </a:r>
            <a:r>
              <a:rPr kumimoji="1" lang="en-US" altLang="ja-JP" sz="2700" dirty="0" smtClean="0"/>
              <a:t/>
            </a:r>
            <a:br>
              <a:rPr kumimoji="1" lang="en-US" altLang="ja-JP" sz="2700" dirty="0" smtClean="0"/>
            </a:br>
            <a:endParaRPr kumimoji="1" lang="ja-JP" altLang="en-US" sz="2700" dirty="0"/>
          </a:p>
        </p:txBody>
      </p:sp>
      <p:pic>
        <p:nvPicPr>
          <p:cNvPr id="5" name="図 4" descr="Lタイプ点灯IMG_46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770" y="2313308"/>
            <a:ext cx="3636819" cy="271639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927301" y="5567937"/>
            <a:ext cx="3300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既存のＥ１７ダウンライトに取付</a:t>
            </a:r>
            <a:endParaRPr kumimoji="1" lang="ja-JP" altLang="en-US" sz="1600" dirty="0"/>
          </a:p>
        </p:txBody>
      </p:sp>
      <p:pic>
        <p:nvPicPr>
          <p:cNvPr id="8" name="コンテンツ プレースホルダー 3" descr="メーカー システム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r="52981" b="53971"/>
          <a:stretch/>
        </p:blipFill>
        <p:spPr>
          <a:xfrm>
            <a:off x="4412470" y="1751137"/>
            <a:ext cx="4254451" cy="2088808"/>
          </a:xfrm>
          <a:prstGeom prst="rect">
            <a:avLst/>
          </a:prstGeom>
        </p:spPr>
      </p:pic>
      <p:pic>
        <p:nvPicPr>
          <p:cNvPr id="9" name="コンテンツ プレースホルダー 3" descr="メーカー システム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1" t="2414" r="3186" b="51931"/>
          <a:stretch/>
        </p:blipFill>
        <p:spPr>
          <a:xfrm>
            <a:off x="4318570" y="3865401"/>
            <a:ext cx="4386805" cy="207186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 rot="21014487">
            <a:off x="6363755" y="393540"/>
            <a:ext cx="302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\39,000(</a:t>
            </a:r>
            <a:r>
              <a:rPr kumimoji="1" lang="ja-JP" altLang="en-US" dirty="0" smtClean="0"/>
              <a:t>消費税送料別</a:t>
            </a:r>
            <a:r>
              <a:rPr kumimoji="1" lang="en-US" altLang="ja-JP" dirty="0" smtClean="0"/>
              <a:t>)</a:t>
            </a:r>
            <a:endParaRPr kumimoji="1" lang="en-US" altLang="ja-JP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17" y="6049706"/>
            <a:ext cx="495870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/>
          <a:srcRect l="46277" t="66381" r="41082" b="24476"/>
          <a:stretch/>
        </p:blipFill>
        <p:spPr>
          <a:xfrm>
            <a:off x="6848872" y="5489913"/>
            <a:ext cx="2037831" cy="92121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306286" y="6523563"/>
            <a:ext cx="6569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代表取締役　武藤正雄  </a:t>
            </a:r>
            <a:r>
              <a:rPr kumimoji="1" lang="en-US" altLang="ja-JP" dirty="0" smtClean="0"/>
              <a:t>Tel 011-737-9162  E-mail </a:t>
            </a:r>
            <a:r>
              <a:rPr kumimoji="1" lang="en-US" altLang="ja-JP" dirty="0" smtClean="0">
                <a:hlinkClick r:id="rId6"/>
              </a:rPr>
              <a:t>info@hpeem.com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00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36522</TotalTime>
  <Words>24</Words>
  <Application>Microsoft Office PowerPoint</Application>
  <PresentationFormat>画面に合わせる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ホワイト</vt:lpstr>
      <vt:lpstr>配線不要、ＷｉＦｉ接続、スマホで見れる 　　　LED電球型監視カメラ 外出先から設置場所の音を聞き・声をかけられる 光源の中にカメラがあるので気付かれない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配線不要ＷｉＦｉ 電球型監視カメラ 世界中で見れる</dc:title>
  <dc:creator>Kimihira Ryozo</dc:creator>
  <cp:lastModifiedBy>owner</cp:lastModifiedBy>
  <cp:revision>26</cp:revision>
  <cp:lastPrinted>2016-09-29T00:05:06Z</cp:lastPrinted>
  <dcterms:created xsi:type="dcterms:W3CDTF">2016-09-15T02:22:39Z</dcterms:created>
  <dcterms:modified xsi:type="dcterms:W3CDTF">2017-08-24T02:12:04Z</dcterms:modified>
</cp:coreProperties>
</file>